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2" r:id="rId6"/>
    <p:sldId id="263" r:id="rId7"/>
    <p:sldId id="260" r:id="rId8"/>
    <p:sldId id="261" r:id="rId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5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7C1499-C929-43C2-81FE-447716CE4979}" type="datetimeFigureOut">
              <a:rPr lang="zh-TW" altLang="en-US" smtClean="0"/>
              <a:t>2024/3/15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D28407-D903-4FB1-B661-A6A64680E8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9352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51C84-233B-4357-9BA5-0E8A07D3972F}" type="datetime1">
              <a:rPr lang="zh-TW" altLang="en-US" smtClean="0"/>
              <a:t>2024/3/15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9E61F-7885-409B-9838-4CFBF3A7EBC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1927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05E01-1E44-4D0C-A711-9D8FBFDE3DEB}" type="datetime1">
              <a:rPr lang="zh-TW" altLang="en-US" smtClean="0"/>
              <a:t>2024/3/15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9E61F-7885-409B-9838-4CFBF3A7EBC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0343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B1E7-41A4-405F-B0C2-8BEE0EABE87B}" type="datetime1">
              <a:rPr lang="zh-TW" altLang="en-US" smtClean="0"/>
              <a:t>2024/3/15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9E61F-7885-409B-9838-4CFBF3A7EBC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0261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05050-453C-48F9-9275-4A881760BDEE}" type="datetime1">
              <a:rPr lang="zh-TW" altLang="en-US" smtClean="0"/>
              <a:t>2024/3/15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9E61F-7885-409B-9838-4CFBF3A7EBC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3654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35D51-5097-4053-A788-92E9EFDE9927}" type="datetime1">
              <a:rPr lang="zh-TW" altLang="en-US" smtClean="0"/>
              <a:t>2024/3/15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9E61F-7885-409B-9838-4CFBF3A7EBC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8830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2234C-480F-4B48-B9C5-24D39E09C1CF}" type="datetime1">
              <a:rPr lang="zh-TW" altLang="en-US" smtClean="0"/>
              <a:t>2024/3/15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9E61F-7885-409B-9838-4CFBF3A7EBC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9590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1B6D1-E6B5-4580-9F9B-FB4620821955}" type="datetime1">
              <a:rPr lang="zh-TW" altLang="en-US" smtClean="0"/>
              <a:t>2024/3/15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9E61F-7885-409B-9838-4CFBF3A7EBC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1162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AE8C8-5D9A-400F-AF2D-446D8E1835AB}" type="datetime1">
              <a:rPr lang="zh-TW" altLang="en-US" smtClean="0"/>
              <a:t>2024/3/15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9E61F-7885-409B-9838-4CFBF3A7EBC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1385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08705-042E-4E22-9296-7E2C1BA33323}" type="datetime1">
              <a:rPr lang="zh-TW" altLang="en-US" smtClean="0"/>
              <a:t>2024/3/15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9E61F-7885-409B-9838-4CFBF3A7EBC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6203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A3E4B-E18D-4175-813B-58F0825E9BD2}" type="datetime1">
              <a:rPr lang="zh-TW" altLang="en-US" smtClean="0"/>
              <a:t>2024/3/15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9E61F-7885-409B-9838-4CFBF3A7EBC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630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C183E-7BFA-4303-B209-9549A5EC855B}" type="datetime1">
              <a:rPr lang="zh-TW" altLang="en-US" smtClean="0"/>
              <a:t>2024/3/15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9E61F-7885-409B-9838-4CFBF3A7EBC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3578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227AE0-12A1-4DE1-9699-8C38410BB73C}" type="datetime1">
              <a:rPr lang="zh-TW" altLang="en-US" smtClean="0"/>
              <a:t>2024/3/15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D9E61F-7885-409B-9838-4CFBF3A7EBC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7899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gtjh.teamslite.com.tw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翰林雲端學院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112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教育部數位精進補助教學軟體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9E61F-7885-409B-9838-4CFBF3A7EBCE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993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要先點入這個網頁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使用瀏覽器即可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5"/>
            <a:ext cx="4831080" cy="4351338"/>
          </a:xfrm>
        </p:spPr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  <a:hlinkClick r:id="rId2" action="ppaction://hlinkfile"/>
              </a:rPr>
              <a:t>網頁點我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或是掃描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QR-code</a:t>
            </a:r>
          </a:p>
          <a:p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學生端用</a:t>
            </a:r>
            <a:r>
              <a:rPr lang="en-US" altLang="zh-TW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ipad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直接掃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QR-code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比較方便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1416" y="1825625"/>
            <a:ext cx="3856241" cy="3856241"/>
          </a:xfrm>
          <a:prstGeom prst="rect">
            <a:avLst/>
          </a:prstGeo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9E61F-7885-409B-9838-4CFBF3A7EBCE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210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登入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派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派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作業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再看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學生是否閱讀與做完考卷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9E61F-7885-409B-9838-4CFBF3A7EBCE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520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t="7272" r="2124" b="8453"/>
          <a:stretch/>
        </p:blipFill>
        <p:spPr>
          <a:xfrm>
            <a:off x="535111" y="1064029"/>
            <a:ext cx="11121778" cy="5386648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011680" y="615142"/>
            <a:ext cx="1828800" cy="246888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右箭號 5"/>
          <p:cNvSpPr/>
          <p:nvPr/>
        </p:nvSpPr>
        <p:spPr>
          <a:xfrm rot="15990087">
            <a:off x="2276355" y="3065080"/>
            <a:ext cx="808644" cy="57553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897774" y="3990109"/>
            <a:ext cx="4904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點這裡派影片派考卷</a:t>
            </a:r>
            <a:endParaRPr lang="zh-TW" altLang="en-US" sz="36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9E61F-7885-409B-9838-4CFBF3A7EBCE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6439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3014" y="697634"/>
            <a:ext cx="10515600" cy="1325563"/>
          </a:xfrm>
        </p:spPr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</a:t>
            </a:r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，班級資料夾下有學力分析，就能看學生的答題狀況。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內容版面配置區 3" descr="畫面剪輯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444" y="2324388"/>
            <a:ext cx="8806842" cy="4351338"/>
          </a:xfr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9E61F-7885-409B-9838-4CFBF3A7EBCE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3730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3014" y="697635"/>
            <a:ext cx="10515600" cy="1064664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如果老師要在課堂使用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建議老師可以借用一台</a:t>
            </a:r>
            <a:r>
              <a:rPr lang="en-US" altLang="zh-TW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ipad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或用教室電腦登入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可即時看到學生測驗寫到第幾題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9E61F-7885-409B-9838-4CFBF3A7EBCE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6636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112-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翰林雲端學院教師帳號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8395597"/>
              </p:ext>
            </p:extLst>
          </p:nvPr>
        </p:nvGraphicFramePr>
        <p:xfrm>
          <a:off x="1640872" y="1690688"/>
          <a:ext cx="2326574" cy="50083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48349">
                  <a:extLst>
                    <a:ext uri="{9D8B030D-6E8A-4147-A177-3AD203B41FA5}">
                      <a16:colId xmlns:a16="http://schemas.microsoft.com/office/drawing/2014/main" val="3401270101"/>
                    </a:ext>
                  </a:extLst>
                </a:gridCol>
                <a:gridCol w="1278225">
                  <a:extLst>
                    <a:ext uri="{9D8B030D-6E8A-4147-A177-3AD203B41FA5}">
                      <a16:colId xmlns:a16="http://schemas.microsoft.com/office/drawing/2014/main" val="3575644796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帳號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41744491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孫訢益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gtjh01</a:t>
                      </a:r>
                      <a:endParaRPr lang="en-US" sz="12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716836002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莊旻澄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gtjh02</a:t>
                      </a:r>
                      <a:endParaRPr lang="en-US" sz="12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60472482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邱郁祺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gtjh03</a:t>
                      </a:r>
                      <a:endParaRPr lang="en-US" sz="12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422789093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鄭伃伶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gtjh04</a:t>
                      </a:r>
                      <a:endParaRPr lang="en-US" sz="12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351436085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陳秀琳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gtjh05</a:t>
                      </a:r>
                      <a:endParaRPr lang="en-US" sz="1200" b="0" i="0" u="none" strike="noStrike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375572993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康瑞賓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gtjh06</a:t>
                      </a:r>
                      <a:endParaRPr lang="en-US" sz="1200" b="0" i="0" u="none" strike="noStrike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349699950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柯雪紅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gtjh07</a:t>
                      </a:r>
                      <a:endParaRPr lang="en-US" sz="12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97425868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李婉榕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gtjh08</a:t>
                      </a:r>
                      <a:endParaRPr lang="en-US" sz="12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348937002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張立人 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gtjh09</a:t>
                      </a:r>
                      <a:endParaRPr lang="en-US" sz="12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253059769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林筱瑩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gtjh10</a:t>
                      </a:r>
                      <a:endParaRPr lang="en-US" sz="12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130669625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方志恩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gtjh11</a:t>
                      </a:r>
                      <a:endParaRPr lang="en-US" sz="12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4195312772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蔡孟家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gtjh12</a:t>
                      </a:r>
                      <a:endParaRPr lang="en-US" sz="12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120756948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李宜靜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gtjh13</a:t>
                      </a:r>
                      <a:endParaRPr lang="en-US" sz="12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45524535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黃東芝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gtjh14</a:t>
                      </a:r>
                      <a:endParaRPr lang="en-US" sz="12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163792937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吳英仲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gtjh15</a:t>
                      </a:r>
                      <a:endParaRPr lang="en-US" sz="12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21584249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黃南燕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gtjh16</a:t>
                      </a:r>
                      <a:endParaRPr lang="en-US" sz="12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193804515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洪孟潔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gtjh17</a:t>
                      </a:r>
                      <a:endParaRPr lang="en-US" sz="12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255913237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陳世盟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gtjh18</a:t>
                      </a:r>
                      <a:endParaRPr lang="en-US" sz="12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16108283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溫漢儒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gtjh19</a:t>
                      </a:r>
                      <a:endParaRPr lang="en-US" sz="12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182336053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李淑芬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gtjh20</a:t>
                      </a:r>
                      <a:endParaRPr lang="en-US" sz="12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190108867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林宗慶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gtjh21</a:t>
                      </a:r>
                      <a:endParaRPr lang="en-US" sz="12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63431645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陳怡君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gtjh22</a:t>
                      </a:r>
                      <a:endParaRPr lang="en-US" sz="12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958351478"/>
                  </a:ext>
                </a:extLst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5320145" y="3108960"/>
            <a:ext cx="2327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密碼請洽教務處</a:t>
            </a:r>
            <a:endParaRPr lang="zh-TW" altLang="en-US" sz="24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9E61F-7885-409B-9838-4CFBF3A7EBCE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9543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端部分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帳號是學號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ipad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後面會有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，密碼是身分證字號。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教務處會在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9/25(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前，讓每班學生都登入使用過！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9E61F-7885-409B-9838-4CFBF3A7EBCE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6718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209</Words>
  <Application>Microsoft Office PowerPoint</Application>
  <PresentationFormat>寬螢幕</PresentationFormat>
  <Paragraphs>77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微軟正黑體</vt:lpstr>
      <vt:lpstr>新細明體</vt:lpstr>
      <vt:lpstr>Arial</vt:lpstr>
      <vt:lpstr>Calibri</vt:lpstr>
      <vt:lpstr>Calibri Light</vt:lpstr>
      <vt:lpstr>Office 佈景主題</vt:lpstr>
      <vt:lpstr>翰林雲端學院</vt:lpstr>
      <vt:lpstr>要先點入這個網頁(使用瀏覽器即可)</vt:lpstr>
      <vt:lpstr>教師</vt:lpstr>
      <vt:lpstr>PowerPoint 簡報</vt:lpstr>
      <vt:lpstr>點課程，班級資料夾下有學力分析，就能看學生的答題狀況。</vt:lpstr>
      <vt:lpstr>如果老師要在課堂使用</vt:lpstr>
      <vt:lpstr>112-翰林雲端學院教師帳號</vt:lpstr>
      <vt:lpstr>學生端部分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翰林雲端學院</dc:title>
  <dc:creator>username</dc:creator>
  <cp:lastModifiedBy>user</cp:lastModifiedBy>
  <cp:revision>9</cp:revision>
  <dcterms:created xsi:type="dcterms:W3CDTF">2023-09-20T01:10:45Z</dcterms:created>
  <dcterms:modified xsi:type="dcterms:W3CDTF">2024-03-15T05:37:07Z</dcterms:modified>
</cp:coreProperties>
</file>